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  <p:embeddedFont>
      <p:font typeface="Lato"/>
      <p:regular r:id="rId25"/>
    </p:embeddedFont>
    <p:embeddedFont>
      <p:font typeface="Lato"/>
      <p:regular r:id="rId26"/>
    </p:embeddedFont>
    <p:embeddedFont>
      <p:font typeface="Lato"/>
      <p:regular r:id="rId27"/>
    </p:embeddedFont>
    <p:embeddedFont>
      <p:font typeface="Lato"/>
      <p:regular r:id="rId28"/>
    </p:embeddedFont>
    <p:embeddedFont>
      <p:font typeface="Lato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50663"/>
            <a:ext cx="9868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Day 2 – Multi-Agent Systems &amp; Bidding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9603"/>
            <a:ext cx="4196358" cy="1314569"/>
          </a:xfrm>
          <a:prstGeom prst="roundRect">
            <a:avLst>
              <a:gd name="adj" fmla="val 258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26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16836"/>
            <a:ext cx="374273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📍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UTM – Chișinău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9603"/>
            <a:ext cx="4196358" cy="1314569"/>
          </a:xfrm>
          <a:prstGeom prst="roundRect">
            <a:avLst>
              <a:gd name="adj" fmla="val 258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626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116836"/>
            <a:ext cx="374273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24 June 2025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9603"/>
            <a:ext cx="4196358" cy="1314569"/>
          </a:xfrm>
          <a:prstGeom prst="roundRect">
            <a:avLst>
              <a:gd name="adj" fmla="val 258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626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11683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Multi-Agent Systems &amp; Bidding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Bidding in MAS?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075" y="1897737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Bidding Process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075" y="2478286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Bidding = agents "compete" to take on tasks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075" y="3044666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Each agent calculates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bid score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based 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075" y="3611047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Expertise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075" y="4052768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Task type / complexity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075" y="4494490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Availability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283" y="1897737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283" y="2478286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Autonomy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283" y="2920008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 balancing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283" y="3361730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Dynamic task matching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283" y="3979069"/>
            <a:ext cx="6245662" cy="33739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4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Bidding Logic Example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64531"/>
            <a:ext cx="6244709" cy="1791652"/>
          </a:xfrm>
          <a:prstGeom prst="roundRect">
            <a:avLst>
              <a:gd name="adj" fmla="val 1899"/>
            </a:avLst>
          </a:prstGeom>
          <a:solidFill>
            <a:srgbClr val="E7E7E4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1964531"/>
            <a:ext cx="6267331" cy="1791652"/>
          </a:xfrm>
          <a:prstGeom prst="roundRect">
            <a:avLst>
              <a:gd name="adj" fmla="val 1899"/>
            </a:avLst>
          </a:prstGeom>
          <a:solidFill>
            <a:srgbClr val="E7E7E4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134553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bid(agent, task):    if agent.role in task["type"]:        return 10 - task["complexity"]    return 5 - task["complexity"]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1936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Bidding Strategies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25173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 logic: skill match, past history, randomness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9595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in CrewAI, or simulate in Autogen via chat-based proposal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940492"/>
            <a:ext cx="6244709" cy="33735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589"/>
            <a:ext cx="758737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Hands-On Implementation Options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1700570"/>
            <a:ext cx="2152055" cy="111073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23" y="2224087"/>
            <a:ext cx="271105" cy="338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3165" y="189333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Goal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323165" y="2310170"/>
            <a:ext cx="447401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2–3 agents that receive, bid, and complete tasks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5178504" y="2825829"/>
            <a:ext cx="8610005" cy="11430"/>
          </a:xfrm>
          <a:prstGeom prst="roundRect">
            <a:avLst>
              <a:gd name="adj" fmla="val 253023"/>
            </a:avLst>
          </a:prstGeom>
          <a:solidFill>
            <a:srgbClr val="CBC5B8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2859405"/>
            <a:ext cx="4304109" cy="111073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3245287"/>
            <a:ext cx="271105" cy="3388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99252" y="3052167"/>
            <a:ext cx="28614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Choose your MAS strategy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399252" y="3469005"/>
            <a:ext cx="385714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Select the framework that best fits your needs</a:t>
            </a:r>
            <a:endParaRPr lang="en-US" sz="1500" dirty="0"/>
          </a:p>
        </p:txBody>
      </p:sp>
      <p:sp>
        <p:nvSpPr>
          <p:cNvPr id="12" name="Shape 6"/>
          <p:cNvSpPr/>
          <p:nvPr/>
        </p:nvSpPr>
        <p:spPr>
          <a:xfrm>
            <a:off x="6254591" y="3984665"/>
            <a:ext cx="7533918" cy="11430"/>
          </a:xfrm>
          <a:prstGeom prst="roundRect">
            <a:avLst>
              <a:gd name="adj" fmla="val 253023"/>
            </a:avLst>
          </a:prstGeom>
          <a:solidFill>
            <a:srgbClr val="CBC5B8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018240"/>
            <a:ext cx="6456164" cy="111073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704" y="4404122"/>
            <a:ext cx="271105" cy="33885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75220" y="4211003"/>
            <a:ext cx="264175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Implementation Options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7475220" y="4627840"/>
            <a:ext cx="33442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CrewAI, Autogen, or Custom LangChain</a:t>
            </a:r>
            <a:endParaRPr lang="en-US" sz="1500" dirty="0"/>
          </a:p>
        </p:txBody>
      </p:sp>
      <p:sp>
        <p:nvSpPr>
          <p:cNvPr id="17" name="Text 9"/>
          <p:cNvSpPr/>
          <p:nvPr/>
        </p:nvSpPr>
        <p:spPr>
          <a:xfrm>
            <a:off x="793790" y="5345787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Choose your MAS strategy:</a:t>
            </a:r>
            <a:endParaRPr lang="en-US" sz="1500" dirty="0"/>
          </a:p>
        </p:txBody>
      </p:sp>
      <p:sp>
        <p:nvSpPr>
          <p:cNvPr id="18" name="Text 10"/>
          <p:cNvSpPr/>
          <p:nvPr/>
        </p:nvSpPr>
        <p:spPr>
          <a:xfrm>
            <a:off x="793790" y="5870972"/>
            <a:ext cx="1304282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🛠️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CrewAI MAS with Bidding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793790" y="6261973"/>
            <a:ext cx="1304282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💬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Autogen Chat-Based MAS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793790" y="6652974"/>
            <a:ext cx="1304282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⚙️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 logic with LangChain or scripts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793790" y="7193399"/>
            <a:ext cx="1304282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👨‍🔧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 dataset or define your own tasks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6283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Debugging MAS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174319"/>
            <a:ext cx="3733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Print/log each bid or proposal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the decision-making process of each agent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559135"/>
            <a:ext cx="4034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Track which agent wins and why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the outcome of bidding processes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6099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Visualize flows (chat threads, role-task mapping)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See the big picture of agent interactions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28767"/>
            <a:ext cx="5686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Log conflicts or timeouts in chat coordination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and resolve coordination issues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057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MAS Design Patterns (Optional)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09487" y="2463879"/>
            <a:ext cx="3083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Worker pool with leader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5429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Hierarchical organization with central coordination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463879"/>
            <a:ext cx="3671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Task router with skill weights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95429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Intelligent distribution based on agent capabilities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916448"/>
            <a:ext cx="3857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Conversational loop (Autogen)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0686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Dialogue-based coordination between agents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739283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Competitive auction logic (CrewAI)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4031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Market-based task allocation through bidding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Encourage experimenting with strategy design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2401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Wrap-Up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108954"/>
            <a:ext cx="3670459" cy="3543895"/>
          </a:xfrm>
          <a:prstGeom prst="roundRect">
            <a:avLst>
              <a:gd name="adj" fmla="val 912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09174" y="2324338"/>
            <a:ext cx="2693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✅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You learned: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09174" y="2797731"/>
            <a:ext cx="323969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MAS is and how it works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09174" y="3217902"/>
            <a:ext cx="32396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Differences between CrewAI, Autogen, LangChain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09174" y="3982879"/>
            <a:ext cx="32396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 to implement dynamic task assignment with bidding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09174" y="4747855"/>
            <a:ext cx="32396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 to design and run your own agent society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9633" y="2108954"/>
            <a:ext cx="3670578" cy="3543895"/>
          </a:xfrm>
          <a:prstGeom prst="roundRect">
            <a:avLst>
              <a:gd name="adj" fmla="val 912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4895017" y="2324338"/>
            <a:ext cx="2693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📅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Tomorrow: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895017" y="2797731"/>
            <a:ext cx="32398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tools, memory, and performance optimization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93790" y="5868233"/>
            <a:ext cx="7556421" cy="1248966"/>
          </a:xfrm>
          <a:prstGeom prst="roundRect">
            <a:avLst>
              <a:gd name="adj" fmla="val 2588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1009174" y="6083618"/>
            <a:ext cx="2693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📩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Don't forget: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09174" y="6557010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Fill out the feedback form!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4793"/>
            <a:ext cx="6611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Agents Bootcamp 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5373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Day 2: Multi-Agent Systems &amp; Bidding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37278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Join us as we explore advanced agent frameworks: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345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43884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4423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CrewAI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017306" y="4914186"/>
            <a:ext cx="28992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Building collaborative agent teams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200084" y="4345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1" name="Text 7"/>
          <p:cNvSpPr/>
          <p:nvPr/>
        </p:nvSpPr>
        <p:spPr>
          <a:xfrm>
            <a:off x="10937200" y="4423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Autogen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37200" y="491418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Conversational multi-agent systems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60936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4" name="Text 10"/>
          <p:cNvSpPr/>
          <p:nvPr/>
        </p:nvSpPr>
        <p:spPr>
          <a:xfrm>
            <a:off x="7017306" y="6171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LangChain Agents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017306" y="66619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Flexible agent orchestration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4275"/>
            <a:ext cx="678394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Slide 2: Objectives for Today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1860828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74633" y="1901250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93996" y="1934885"/>
            <a:ext cx="6856214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Understand Multi-Agent System (MAS) concepts and architectures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93996" y="2737247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 the fundamental principles behind agent collaboration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93790" y="3512939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874633" y="3553361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493996" y="3586996"/>
            <a:ext cx="665428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Compare different MAS frameworks (CrewAI, Autogen)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493996" y="4052768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the strengths and use cases for each framework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93790" y="4828461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874633" y="486888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93996" y="4902518"/>
            <a:ext cx="575941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Implement simple coordination and task bidding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93996" y="5368290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practical examples of agent coordination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93790" y="614398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874633" y="6184404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493996" y="6218039"/>
            <a:ext cx="6856214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Build a MAS that can dynamically allocate tasks based on agent input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493996" y="7020401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a working system with intelligent task distribution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24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What Is a Multi-Agent System (MAS)?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201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7065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Autonomous Collection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11540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 together or in parallel to solve complex tasks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4201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27065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Individual Decision-Making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115401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Make individual decisions but coordinate toward shared goals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4201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27065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Coordination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76107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May negotiate, bid, or delegate responsibilities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MAS Architectures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572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8519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6289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Architecture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62890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6289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13551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2792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Centralized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27921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 controller assigns all tasks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27921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LangChain with router agent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148733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2924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292441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Agents self-organize &amp; communicate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2924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Autogen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161955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3056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Market-Based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305663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Agents bid for task ownership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305663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CrewAI with auction logic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93790" y="64379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 diagram: three layouts (hub-and-spoke, peer mesh, auction board)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71919"/>
            <a:ext cx="45831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MAS in the Real World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083248"/>
            <a:ext cx="6453307" cy="181451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75241" y="4446151"/>
            <a:ext cx="41907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Distributed research assistants (Autogen)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5241" y="4838462"/>
            <a:ext cx="60904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agents that collaborate to search, analyze, and synthesize research findings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383185" y="3811072"/>
            <a:ext cx="6453426" cy="181451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7564636" y="4173974"/>
            <a:ext cx="40736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Financial bots managing micro-decisions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64636" y="4566285"/>
            <a:ext cx="609052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trading systems where multiple agents handle different aspects of financial analysis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93790" y="6008727"/>
            <a:ext cx="6453307" cy="181451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75241" y="6371630"/>
            <a:ext cx="29251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Smart grid or swarm robotics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5241" y="6763941"/>
            <a:ext cx="60904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Distributed systems where agents coordinate to optimize energy distribution or physical tasks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383185" y="5736550"/>
            <a:ext cx="6453426" cy="181451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7564636" y="6099453"/>
            <a:ext cx="34593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Workflow automation across APIs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64636" y="6491764"/>
            <a:ext cx="609052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process automation where different agents handle specialized API interactions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717"/>
            <a:ext cx="74160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Comparing MAS Frameworks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6658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Framework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Strengths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MAS Support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5883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CrewAI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588306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Simple agent roles + workflows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Static + dynamic routing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Autogen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Conversational agent threads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60152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Chat-driven coordination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LangChain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Tool-rich agents, memory graph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Great for tool use + RAG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6107"/>
            <a:ext cx="7308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Setting Up MAS with CrewAI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28504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511862"/>
            <a:ext cx="5145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Define agents (Planner, Coder, Reviewer)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00228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specialized agent roles with specific capabilities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64593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872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Create task list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36316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Define the work to be distributed among agents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00681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233630"/>
            <a:ext cx="4519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Run sequential or parallel execution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72404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Execute the workflow with appropriate coordination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622852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🔍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Best for deterministic workflows and structured delegation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6929"/>
            <a:ext cx="10045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Autogen Agents as Conversational MAS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0933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76344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6150"/>
            <a:ext cx="4239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Define roles with system prompts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26569"/>
            <a:ext cx="42394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agent personalities and capabilities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104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2963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18373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56447"/>
            <a:ext cx="3672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Launch multi-agent chat loop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46865"/>
            <a:ext cx="3983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 conversation-based coordination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134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4992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60403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76743"/>
            <a:ext cx="48692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Each agent has tools or memory access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67162"/>
            <a:ext cx="48692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 specialized capabilities to agents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2029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💬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Great for simulating negotiation or chat-based delegation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2025-06-16T15:54:04Z</dcterms:created>
  <dcterms:modified xsi:type="dcterms:W3CDTF">2025-06-16T15:54:04Z</dcterms:modified>
</cp:coreProperties>
</file>